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8"/>
  </p:notesMasterIdLst>
  <p:sldIdLst>
    <p:sldId id="308" r:id="rId2"/>
    <p:sldId id="311" r:id="rId3"/>
    <p:sldId id="313" r:id="rId4"/>
    <p:sldId id="312" r:id="rId5"/>
    <p:sldId id="314" r:id="rId6"/>
    <p:sldId id="316" r:id="rId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5FF"/>
    <a:srgbClr val="C0C7D3"/>
    <a:srgbClr val="CBD1DB"/>
    <a:srgbClr val="D4DAE2"/>
    <a:srgbClr val="BED4D6"/>
    <a:srgbClr val="92A3B9"/>
    <a:srgbClr val="9DD601"/>
    <a:srgbClr val="162D66"/>
    <a:srgbClr val="525B68"/>
    <a:srgbClr val="1C9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94710"/>
  </p:normalViewPr>
  <p:slideViewPr>
    <p:cSldViewPr snapToGrid="0" snapToObjects="1">
      <p:cViewPr varScale="1">
        <p:scale>
          <a:sx n="142" d="100"/>
          <a:sy n="142" d="100"/>
        </p:scale>
        <p:origin x="1068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-303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D14B1-0BAF-D743-B30B-8857D6E8BB73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DA204-B5C9-DB42-9354-4587D4DAB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07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DA204-B5C9-DB42-9354-4587D4DABA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DA204-B5C9-DB42-9354-4587D4DABA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83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DA204-B5C9-DB42-9354-4587D4DABA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95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DA204-B5C9-DB42-9354-4587D4DABA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79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DA204-B5C9-DB42-9354-4587D4DABA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58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DA204-B5C9-DB42-9354-4587D4DABA9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969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(A) Cov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E8FB7C1-85DC-6A4F-A480-058AFBE14E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550503-A11E-A140-9A33-BB61FBC56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EF8086-EE48-FE41-932E-A1E73A3A20A3}"/>
              </a:ext>
            </a:extLst>
          </p:cNvPr>
          <p:cNvSpPr/>
          <p:nvPr userDrawn="1"/>
        </p:nvSpPr>
        <p:spPr>
          <a:xfrm>
            <a:off x="0" y="4377018"/>
            <a:ext cx="9144000" cy="766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0443CE6-1836-3C44-80BA-B730313914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734846"/>
            <a:ext cx="3414298" cy="1889435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049" b="1" i="0" cap="none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F7408E-4BD4-5A4E-8EBE-F956A10B24D8}"/>
              </a:ext>
            </a:extLst>
          </p:cNvPr>
          <p:cNvSpPr txBox="1"/>
          <p:nvPr userDrawn="1"/>
        </p:nvSpPr>
        <p:spPr>
          <a:xfrm>
            <a:off x="12553124" y="-1431236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06F4EA-5C02-1844-8C32-76376E78949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9841" y="4711043"/>
            <a:ext cx="3414298" cy="298455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105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3FFBB9-48AC-0C46-AD7E-BAB8837854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197" y="4620026"/>
            <a:ext cx="1038963" cy="29845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CB8645-32BA-894D-BE4E-7FC631FCD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841" y="2875691"/>
            <a:ext cx="3414713" cy="76648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846" indent="0">
              <a:buNone/>
              <a:defRPr sz="1800">
                <a:solidFill>
                  <a:schemeClr val="bg1"/>
                </a:solidFill>
              </a:defRPr>
            </a:lvl2pPr>
            <a:lvl3pPr marL="685691" indent="0">
              <a:buNone/>
              <a:defRPr sz="1800">
                <a:solidFill>
                  <a:schemeClr val="bg1"/>
                </a:solidFill>
              </a:defRPr>
            </a:lvl3pPr>
            <a:lvl4pPr marL="1028537" indent="0">
              <a:buNone/>
              <a:defRPr sz="1800">
                <a:solidFill>
                  <a:schemeClr val="bg1"/>
                </a:solidFill>
              </a:defRPr>
            </a:lvl4pPr>
            <a:lvl5pPr marL="1371383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9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C)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7BBB51EC-5C18-7541-AA7E-316C3021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FA14A7A8-BEE0-F74D-9AA0-115162FE87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Title</a:t>
            </a:r>
            <a:endParaRPr lang="en-US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CF2E3F7E-B0CC-484A-BDB2-F1FACC3001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F653BC-EAA8-3A48-B7D8-C94BF40E1E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9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(D) Icon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FF160-3E3A-AD47-9390-391FE4D8F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7C2F19E-6DC4-3C4A-8790-D71CA08C894B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514820" y="3281697"/>
            <a:ext cx="1078526" cy="59899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46" indent="0">
              <a:buNone/>
              <a:defRPr sz="1200">
                <a:solidFill>
                  <a:schemeClr val="accent4"/>
                </a:solidFill>
              </a:defRPr>
            </a:lvl2pPr>
            <a:lvl3pPr marL="685691" indent="0">
              <a:buNone/>
              <a:defRPr sz="1200">
                <a:solidFill>
                  <a:schemeClr val="accent4"/>
                </a:solidFill>
              </a:defRPr>
            </a:lvl3pPr>
            <a:lvl4pPr marL="1028537" indent="0">
              <a:buNone/>
              <a:defRPr sz="1200">
                <a:solidFill>
                  <a:schemeClr val="accent4"/>
                </a:solidFill>
              </a:defRPr>
            </a:lvl4pPr>
            <a:lvl5pPr marL="1371383" indent="0">
              <a:buNone/>
              <a:defRPr sz="1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F597D2-3D3F-BB4F-ABB6-E3583D41F253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3342725" y="3281697"/>
            <a:ext cx="1078526" cy="59899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46" indent="0">
              <a:buNone/>
              <a:defRPr sz="1200">
                <a:solidFill>
                  <a:schemeClr val="accent4"/>
                </a:solidFill>
              </a:defRPr>
            </a:lvl2pPr>
            <a:lvl3pPr marL="685691" indent="0">
              <a:buNone/>
              <a:defRPr sz="1200">
                <a:solidFill>
                  <a:schemeClr val="accent4"/>
                </a:solidFill>
              </a:defRPr>
            </a:lvl3pPr>
            <a:lvl4pPr marL="1028537" indent="0">
              <a:buNone/>
              <a:defRPr sz="1200">
                <a:solidFill>
                  <a:schemeClr val="accent4"/>
                </a:solidFill>
              </a:defRPr>
            </a:lvl4pPr>
            <a:lvl5pPr marL="1371383" indent="0">
              <a:buNone/>
              <a:defRPr sz="1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3AC2E2F-FB44-4A41-BC8D-A023FF0BA482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733423" y="3281697"/>
            <a:ext cx="1078526" cy="59899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46" indent="0">
              <a:buNone/>
              <a:defRPr sz="1200">
                <a:solidFill>
                  <a:schemeClr val="accent4"/>
                </a:solidFill>
              </a:defRPr>
            </a:lvl2pPr>
            <a:lvl3pPr marL="685691" indent="0">
              <a:buNone/>
              <a:defRPr sz="1200">
                <a:solidFill>
                  <a:schemeClr val="accent4"/>
                </a:solidFill>
              </a:defRPr>
            </a:lvl3pPr>
            <a:lvl4pPr marL="1028537" indent="0">
              <a:buNone/>
              <a:defRPr sz="1200">
                <a:solidFill>
                  <a:schemeClr val="accent4"/>
                </a:solidFill>
              </a:defRPr>
            </a:lvl4pPr>
            <a:lvl5pPr marL="1371383" indent="0">
              <a:buNone/>
              <a:defRPr sz="1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C0F5F49-2DCC-BB47-A503-985350159E0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124121" y="3281697"/>
            <a:ext cx="1078526" cy="59899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46" indent="0">
              <a:buNone/>
              <a:defRPr sz="1200">
                <a:solidFill>
                  <a:schemeClr val="accent4"/>
                </a:solidFill>
              </a:defRPr>
            </a:lvl2pPr>
            <a:lvl3pPr marL="685691" indent="0">
              <a:buNone/>
              <a:defRPr sz="1200">
                <a:solidFill>
                  <a:schemeClr val="accent4"/>
                </a:solidFill>
              </a:defRPr>
            </a:lvl3pPr>
            <a:lvl4pPr marL="1028537" indent="0">
              <a:buNone/>
              <a:defRPr sz="1200">
                <a:solidFill>
                  <a:schemeClr val="accent4"/>
                </a:solidFill>
              </a:defRPr>
            </a:lvl4pPr>
            <a:lvl5pPr marL="1371383" indent="0">
              <a:buNone/>
              <a:defRPr sz="1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D7E6AB6-814C-684C-A09C-EB7BD1EF0BDE}"/>
              </a:ext>
            </a:extLst>
          </p:cNvPr>
          <p:cNvCxnSpPr>
            <a:cxnSpLocks/>
          </p:cNvCxnSpPr>
          <p:nvPr userDrawn="1"/>
        </p:nvCxnSpPr>
        <p:spPr>
          <a:xfrm>
            <a:off x="628650" y="4608871"/>
            <a:ext cx="78867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63E0B17-B136-E948-A38F-C484322953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6333" y="4729180"/>
            <a:ext cx="659018" cy="19058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AD0FBED-FE6F-EB45-B6BB-3E4B15906A4B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563065" y="3281697"/>
            <a:ext cx="1078526" cy="59899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46" indent="0">
              <a:buNone/>
              <a:defRPr sz="1200">
                <a:solidFill>
                  <a:schemeClr val="accent4"/>
                </a:solidFill>
              </a:defRPr>
            </a:lvl2pPr>
            <a:lvl3pPr marL="685691" indent="0">
              <a:buNone/>
              <a:defRPr sz="1200">
                <a:solidFill>
                  <a:schemeClr val="accent4"/>
                </a:solidFill>
              </a:defRPr>
            </a:lvl3pPr>
            <a:lvl4pPr marL="1028537" indent="0">
              <a:buNone/>
              <a:defRPr sz="1200">
                <a:solidFill>
                  <a:schemeClr val="accent4"/>
                </a:solidFill>
              </a:defRPr>
            </a:lvl4pPr>
            <a:lvl5pPr marL="1371383" indent="0">
              <a:buNone/>
              <a:defRPr sz="1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ABB9289-3E8A-654E-B044-6DFE9B49AB8C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1950291" y="3281697"/>
            <a:ext cx="1078526" cy="59899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46" indent="0">
              <a:buNone/>
              <a:defRPr sz="1200">
                <a:solidFill>
                  <a:schemeClr val="accent4"/>
                </a:solidFill>
              </a:defRPr>
            </a:lvl2pPr>
            <a:lvl3pPr marL="685691" indent="0">
              <a:buNone/>
              <a:defRPr sz="1200">
                <a:solidFill>
                  <a:schemeClr val="accent4"/>
                </a:solidFill>
              </a:defRPr>
            </a:lvl3pPr>
            <a:lvl4pPr marL="1028537" indent="0">
              <a:buNone/>
              <a:defRPr sz="1200">
                <a:solidFill>
                  <a:schemeClr val="accent4"/>
                </a:solidFill>
              </a:defRPr>
            </a:lvl4pPr>
            <a:lvl5pPr marL="1371383" indent="0">
              <a:buNone/>
              <a:defRPr sz="1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B4686C-EC09-214B-84EB-C2045057AE55}"/>
              </a:ext>
            </a:extLst>
          </p:cNvPr>
          <p:cNvSpPr>
            <a:spLocks noChangeAspect="1"/>
          </p:cNvSpPr>
          <p:nvPr userDrawn="1"/>
        </p:nvSpPr>
        <p:spPr>
          <a:xfrm>
            <a:off x="627533" y="2099807"/>
            <a:ext cx="945000" cy="945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21966DDB-A637-F346-AEF3-34E076C5791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38434" y="2310150"/>
            <a:ext cx="523198" cy="523198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F2B150E-C420-DE42-9317-B0F5127AB392}"/>
              </a:ext>
            </a:extLst>
          </p:cNvPr>
          <p:cNvSpPr>
            <a:spLocks noChangeAspect="1"/>
          </p:cNvSpPr>
          <p:nvPr userDrawn="1"/>
        </p:nvSpPr>
        <p:spPr>
          <a:xfrm>
            <a:off x="2012196" y="2099807"/>
            <a:ext cx="945000" cy="945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5789517-5BBE-F64C-88DA-1A365426D54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223097" y="2310150"/>
            <a:ext cx="523198" cy="523198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3EE6C80-5FA4-4D46-A4EA-6AF5D0B9E440}"/>
              </a:ext>
            </a:extLst>
          </p:cNvPr>
          <p:cNvSpPr>
            <a:spLocks noChangeAspect="1"/>
          </p:cNvSpPr>
          <p:nvPr userDrawn="1"/>
        </p:nvSpPr>
        <p:spPr>
          <a:xfrm>
            <a:off x="3395318" y="2098692"/>
            <a:ext cx="945000" cy="945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A81AF11A-2629-FE46-B56A-E432D740E76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606219" y="2309036"/>
            <a:ext cx="523198" cy="523198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B204B90-815E-904F-B935-0F8C9613D1DF}"/>
              </a:ext>
            </a:extLst>
          </p:cNvPr>
          <p:cNvSpPr>
            <a:spLocks noChangeAspect="1"/>
          </p:cNvSpPr>
          <p:nvPr userDrawn="1"/>
        </p:nvSpPr>
        <p:spPr>
          <a:xfrm>
            <a:off x="4806107" y="2098692"/>
            <a:ext cx="945000" cy="945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88972127-F2EC-3D41-A0F7-7B14954A752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17008" y="2309036"/>
            <a:ext cx="523198" cy="523198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1BB061-AE80-FF44-A55B-87A1284649B4}"/>
              </a:ext>
            </a:extLst>
          </p:cNvPr>
          <p:cNvSpPr>
            <a:spLocks noChangeAspect="1"/>
          </p:cNvSpPr>
          <p:nvPr userDrawn="1"/>
        </p:nvSpPr>
        <p:spPr>
          <a:xfrm>
            <a:off x="6180763" y="2099250"/>
            <a:ext cx="945000" cy="945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7C8ABE00-0871-D647-A38A-5D5411568CB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391664" y="2309594"/>
            <a:ext cx="523198" cy="523198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C727783-41B1-0B43-9DE4-835C64B7F88F}"/>
              </a:ext>
            </a:extLst>
          </p:cNvPr>
          <p:cNvSpPr>
            <a:spLocks noChangeAspect="1"/>
          </p:cNvSpPr>
          <p:nvPr userDrawn="1"/>
        </p:nvSpPr>
        <p:spPr>
          <a:xfrm>
            <a:off x="7571957" y="2099250"/>
            <a:ext cx="945000" cy="945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8EECD33-8F24-2D40-80AE-0D6987C9623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782858" y="2309594"/>
            <a:ext cx="523198" cy="523198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en-US" dirty="0"/>
              <a:t>Click to add icon</a:t>
            </a:r>
          </a:p>
        </p:txBody>
      </p:sp>
    </p:spTree>
    <p:extLst>
      <p:ext uri="{BB962C8B-B14F-4D97-AF65-F5344CB8AC3E}">
        <p14:creationId xmlns:p14="http://schemas.microsoft.com/office/powerpoint/2010/main" val="149747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C) Title + 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372100" y="962026"/>
            <a:ext cx="3095625" cy="3095625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A9B006-5DC7-FC49-BB8E-B496014FEDC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34337" y="1518049"/>
            <a:ext cx="4428492" cy="2730350"/>
          </a:xfrm>
        </p:spPr>
        <p:txBody>
          <a:bodyPr>
            <a:noAutofit/>
          </a:bodyPr>
          <a:lstStyle>
            <a:lvl1pPr marL="214279" indent="-214279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350" b="0" i="0">
                <a:solidFill>
                  <a:schemeClr val="tx2"/>
                </a:solidFill>
                <a:latin typeface="+mj-lt"/>
                <a:ea typeface="Source Sans Pro Light" panose="020B0403030403020204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1D48CD-6153-2C43-9590-2904BEE89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1" y="427513"/>
            <a:ext cx="4434177" cy="928610"/>
          </a:xfrm>
        </p:spPr>
        <p:txBody>
          <a:bodyPr>
            <a:noAutofit/>
          </a:bodyPr>
          <a:lstStyle>
            <a:lvl1pPr>
              <a:defRPr sz="270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C9B84D3-A1D3-EF44-85B2-709A688621A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BCD398-C09D-EF41-8743-162A311CC15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F653BC-EAA8-3A48-B7D8-C94BF40E1E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2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D) Title + Content (Blu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5436096" y="0"/>
            <a:ext cx="3707904" cy="5143500"/>
          </a:xfr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4336" y="366161"/>
            <a:ext cx="4315558" cy="989961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2700" b="1" i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4336" y="1518049"/>
            <a:ext cx="4315558" cy="283169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0D6560-E6C3-0A48-942C-3168A61C740C}"/>
              </a:ext>
            </a:extLst>
          </p:cNvPr>
          <p:cNvCxnSpPr>
            <a:cxnSpLocks/>
          </p:cNvCxnSpPr>
          <p:nvPr userDrawn="1"/>
        </p:nvCxnSpPr>
        <p:spPr>
          <a:xfrm>
            <a:off x="628650" y="4608871"/>
            <a:ext cx="78867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090BB18-A8F0-2E4A-A962-84835266D0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6333" y="4729180"/>
            <a:ext cx="659018" cy="1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7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(D) Title + Content (Green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4336" y="366161"/>
            <a:ext cx="4315558" cy="989961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2700" b="1" i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4336" y="1518049"/>
            <a:ext cx="4315558" cy="283169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5436096" y="0"/>
            <a:ext cx="3707904" cy="5143500"/>
          </a:xfr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DAF69B-0D20-AA46-B5CA-FA44C05BE2AB}"/>
              </a:ext>
            </a:extLst>
          </p:cNvPr>
          <p:cNvCxnSpPr>
            <a:cxnSpLocks/>
          </p:cNvCxnSpPr>
          <p:nvPr userDrawn="1"/>
        </p:nvCxnSpPr>
        <p:spPr>
          <a:xfrm>
            <a:off x="628650" y="4608871"/>
            <a:ext cx="78867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BE08945-75FC-F649-957A-B1DF5A1F27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6333" y="4729180"/>
            <a:ext cx="659018" cy="1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1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(D) Call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9842" y="676897"/>
            <a:ext cx="7885508" cy="3445358"/>
          </a:xfr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buFont typeface="Wingdings" charset="2"/>
              <a:buNone/>
              <a:defRPr sz="33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46" indent="0">
              <a:buNone/>
              <a:defRPr sz="1800">
                <a:latin typeface="+mj-lt"/>
              </a:defRPr>
            </a:lvl2pPr>
            <a:lvl3pPr marL="685691" indent="0">
              <a:buNone/>
              <a:defRPr sz="1800">
                <a:latin typeface="+mj-lt"/>
              </a:defRPr>
            </a:lvl3pPr>
            <a:lvl4pPr marL="1028537" indent="0">
              <a:buNone/>
              <a:defRPr sz="1800">
                <a:latin typeface="+mj-lt"/>
              </a:defRPr>
            </a:lvl4pPr>
            <a:lvl5pPr marL="1371383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E1508D-FDCA-0646-8F86-74FC4CA5B14A}"/>
              </a:ext>
            </a:extLst>
          </p:cNvPr>
          <p:cNvCxnSpPr>
            <a:cxnSpLocks/>
          </p:cNvCxnSpPr>
          <p:nvPr userDrawn="1"/>
        </p:nvCxnSpPr>
        <p:spPr>
          <a:xfrm>
            <a:off x="628650" y="4608871"/>
            <a:ext cx="78867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B03F009-37A4-0F47-A755-E39D55559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6333" y="4729180"/>
            <a:ext cx="659018" cy="1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5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C)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CF6CC-4217-5646-9331-67AC7A65FB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BF668-E9AD-184C-A68C-6ADD6DB29C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F653BC-EAA8-3A48-B7D8-C94BF40E1E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3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DEF332-D061-C244-9AD6-3FF64EEBB7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"/>
            <a:ext cx="9144002" cy="51388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9E797B-A5AD-8949-A279-624DF0401C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158"/>
            <a:ext cx="9144000" cy="51400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9368A72-FE7C-BD40-9192-D1E2E584DA41}"/>
              </a:ext>
            </a:extLst>
          </p:cNvPr>
          <p:cNvSpPr/>
          <p:nvPr userDrawn="1"/>
        </p:nvSpPr>
        <p:spPr>
          <a:xfrm>
            <a:off x="0" y="4377018"/>
            <a:ext cx="9144000" cy="766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253CA-96B2-F042-BF62-0DBE0E2446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841" y="1518047"/>
            <a:ext cx="3513534" cy="1781175"/>
          </a:xfrm>
        </p:spPr>
        <p:txBody>
          <a:bodyPr anchor="ctr" anchorCtr="0"/>
          <a:lstStyle>
            <a:lvl1pPr marL="0" indent="0">
              <a:buNone/>
              <a:defRPr sz="4049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46" indent="0">
              <a:buNone/>
              <a:defRPr/>
            </a:lvl2pPr>
            <a:lvl3pPr marL="685691" indent="0">
              <a:buNone/>
              <a:defRPr/>
            </a:lvl3pPr>
            <a:lvl4pPr marL="1028537" indent="0">
              <a:buNone/>
              <a:defRPr/>
            </a:lvl4pPr>
            <a:lvl5pPr marL="137138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EF5040-9DEA-3E4F-89DD-2ED56D90E7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197" y="4620026"/>
            <a:ext cx="1038963" cy="29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8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72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434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(A) Cov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E8FB7C1-85DC-6A4F-A480-058AFBE14E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0" y="0"/>
            <a:ext cx="9144000" cy="437701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90A907-059C-6042-8358-EF79487B9F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EF8086-EE48-FE41-932E-A1E73A3A20A3}"/>
              </a:ext>
            </a:extLst>
          </p:cNvPr>
          <p:cNvSpPr/>
          <p:nvPr userDrawn="1"/>
        </p:nvSpPr>
        <p:spPr>
          <a:xfrm>
            <a:off x="0" y="4377018"/>
            <a:ext cx="9144000" cy="766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0443CE6-1836-3C44-80BA-B730313914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734846"/>
            <a:ext cx="3414298" cy="1889435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049" b="1" i="0" cap="none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F7408E-4BD4-5A4E-8EBE-F956A10B24D8}"/>
              </a:ext>
            </a:extLst>
          </p:cNvPr>
          <p:cNvSpPr txBox="1"/>
          <p:nvPr userDrawn="1"/>
        </p:nvSpPr>
        <p:spPr>
          <a:xfrm>
            <a:off x="12553124" y="-1431236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06F4EA-5C02-1844-8C32-76376E78949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9841" y="4711043"/>
            <a:ext cx="3414298" cy="298455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105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00627F-3E47-BA44-81CE-79145CF7F1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197" y="4620026"/>
            <a:ext cx="1038963" cy="298455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CDCD932-103D-4847-857A-8689D5089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841" y="2875691"/>
            <a:ext cx="3414713" cy="76648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846" indent="0">
              <a:buNone/>
              <a:defRPr sz="1800">
                <a:solidFill>
                  <a:schemeClr val="bg1"/>
                </a:solidFill>
              </a:defRPr>
            </a:lvl2pPr>
            <a:lvl3pPr marL="685691" indent="0">
              <a:buNone/>
              <a:defRPr sz="1800">
                <a:solidFill>
                  <a:schemeClr val="bg1"/>
                </a:solidFill>
              </a:defRPr>
            </a:lvl3pPr>
            <a:lvl4pPr marL="1028537" indent="0">
              <a:buNone/>
              <a:defRPr sz="1800">
                <a:solidFill>
                  <a:schemeClr val="bg1"/>
                </a:solidFill>
              </a:defRPr>
            </a:lvl4pPr>
            <a:lvl5pPr marL="1371383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29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51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6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(A) Cov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E8FB7C1-85DC-6A4F-A480-058AFBE14E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"/>
            <a:ext cx="9144001" cy="43770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092B93-C856-1643-AE50-DBCDD3AF3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EF8086-EE48-FE41-932E-A1E73A3A20A3}"/>
              </a:ext>
            </a:extLst>
          </p:cNvPr>
          <p:cNvSpPr/>
          <p:nvPr userDrawn="1"/>
        </p:nvSpPr>
        <p:spPr>
          <a:xfrm>
            <a:off x="0" y="4377018"/>
            <a:ext cx="9144000" cy="766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0443CE6-1836-3C44-80BA-B730313914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734846"/>
            <a:ext cx="3414298" cy="1889435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049" b="1" i="0" cap="none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F7408E-4BD4-5A4E-8EBE-F956A10B24D8}"/>
              </a:ext>
            </a:extLst>
          </p:cNvPr>
          <p:cNvSpPr txBox="1"/>
          <p:nvPr userDrawn="1"/>
        </p:nvSpPr>
        <p:spPr>
          <a:xfrm>
            <a:off x="12553124" y="-1431236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06F4EA-5C02-1844-8C32-76376E78949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9841" y="4711043"/>
            <a:ext cx="3414298" cy="298455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105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72D855-530A-7047-9EEA-A0EE146857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197" y="4620026"/>
            <a:ext cx="1038963" cy="298455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A0B3D8F-94D2-974D-A6A7-4471602968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841" y="2875691"/>
            <a:ext cx="3414713" cy="76648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846" indent="0">
              <a:buNone/>
              <a:defRPr sz="1800">
                <a:solidFill>
                  <a:schemeClr val="bg1"/>
                </a:solidFill>
              </a:defRPr>
            </a:lvl2pPr>
            <a:lvl3pPr marL="685691" indent="0">
              <a:buNone/>
              <a:defRPr sz="1800">
                <a:solidFill>
                  <a:schemeClr val="bg1"/>
                </a:solidFill>
              </a:defRPr>
            </a:lvl3pPr>
            <a:lvl4pPr marL="1028537" indent="0">
              <a:buNone/>
              <a:defRPr sz="1800">
                <a:solidFill>
                  <a:schemeClr val="bg1"/>
                </a:solidFill>
              </a:defRPr>
            </a:lvl4pPr>
            <a:lvl5pPr marL="1371383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(B) Divider Slide 1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9B4CA0-E37D-794B-B0E3-576E1416A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9143999" cy="5143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3103BD-94C3-6E48-8FDF-D1BCD929AB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9143999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1408472"/>
            <a:ext cx="4271400" cy="1889435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3300" b="1" i="0" cap="none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3AE9ED-4C42-774C-B225-00ECDA7CF7ED}"/>
              </a:ext>
            </a:extLst>
          </p:cNvPr>
          <p:cNvCxnSpPr>
            <a:cxnSpLocks/>
          </p:cNvCxnSpPr>
          <p:nvPr userDrawn="1"/>
        </p:nvCxnSpPr>
        <p:spPr>
          <a:xfrm>
            <a:off x="628650" y="4608871"/>
            <a:ext cx="78867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962DDD4-0449-EF42-AB61-703B3AF5F0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6333" y="4729180"/>
            <a:ext cx="659018" cy="19058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6F79741-ADB8-0C40-9A24-B99355B8D6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0" y="3549317"/>
            <a:ext cx="5563682" cy="76648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846" indent="0">
              <a:buNone/>
              <a:defRPr sz="1800">
                <a:solidFill>
                  <a:schemeClr val="bg1"/>
                </a:solidFill>
              </a:defRPr>
            </a:lvl2pPr>
            <a:lvl3pPr marL="685691" indent="0">
              <a:buNone/>
              <a:defRPr sz="1800">
                <a:solidFill>
                  <a:schemeClr val="bg1"/>
                </a:solidFill>
              </a:defRPr>
            </a:lvl3pPr>
            <a:lvl4pPr marL="1028537" indent="0">
              <a:buNone/>
              <a:defRPr sz="1800">
                <a:solidFill>
                  <a:schemeClr val="bg1"/>
                </a:solidFill>
              </a:defRPr>
            </a:lvl4pPr>
            <a:lvl5pPr marL="1371383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5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(B) Divider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FBEFBFD-92AA-A24E-806A-8410A56680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8E376C-8899-9B45-A0F7-F16B698DB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28647" y="1408472"/>
            <a:ext cx="4271400" cy="1889435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3300" b="1" i="0" cap="none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3AE9ED-4C42-774C-B225-00ECDA7CF7ED}"/>
              </a:ext>
            </a:extLst>
          </p:cNvPr>
          <p:cNvCxnSpPr>
            <a:cxnSpLocks/>
          </p:cNvCxnSpPr>
          <p:nvPr userDrawn="1"/>
        </p:nvCxnSpPr>
        <p:spPr>
          <a:xfrm>
            <a:off x="628650" y="4608871"/>
            <a:ext cx="78867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962DDD4-0449-EF42-AB61-703B3AF5F0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6333" y="4729180"/>
            <a:ext cx="659018" cy="190580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82161D0-150B-1A4F-AE92-C4C5CFA80A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0" y="3549317"/>
            <a:ext cx="5563682" cy="76648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846" indent="0">
              <a:buNone/>
              <a:defRPr sz="1800">
                <a:solidFill>
                  <a:schemeClr val="bg1"/>
                </a:solidFill>
              </a:defRPr>
            </a:lvl2pPr>
            <a:lvl3pPr marL="685691" indent="0">
              <a:buNone/>
              <a:defRPr sz="1800">
                <a:solidFill>
                  <a:schemeClr val="bg1"/>
                </a:solidFill>
              </a:defRPr>
            </a:lvl3pPr>
            <a:lvl4pPr marL="1028537" indent="0">
              <a:buNone/>
              <a:defRPr sz="1800">
                <a:solidFill>
                  <a:schemeClr val="bg1"/>
                </a:solidFill>
              </a:defRPr>
            </a:lvl4pPr>
            <a:lvl5pPr marL="1371383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8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(B) Divider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17D2575-074C-B744-B6BA-89BA879F5A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17" y="-2112"/>
            <a:ext cx="9123425" cy="51456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7C23C-697E-2F44-B82C-1AD00B9513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158" y="0"/>
            <a:ext cx="9143999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29843" y="1408472"/>
            <a:ext cx="4275602" cy="1889435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3300" b="1" i="0" cap="none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3AE9ED-4C42-774C-B225-00ECDA7CF7ED}"/>
              </a:ext>
            </a:extLst>
          </p:cNvPr>
          <p:cNvCxnSpPr>
            <a:cxnSpLocks/>
          </p:cNvCxnSpPr>
          <p:nvPr userDrawn="1"/>
        </p:nvCxnSpPr>
        <p:spPr>
          <a:xfrm>
            <a:off x="628650" y="4608871"/>
            <a:ext cx="78867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962DDD4-0449-EF42-AB61-703B3AF5F0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6333" y="4729180"/>
            <a:ext cx="659018" cy="190580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C302772-252D-C94E-9D76-E8B5FCADBE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0" y="3549317"/>
            <a:ext cx="5563682" cy="76648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846" indent="0">
              <a:buNone/>
              <a:defRPr sz="1800">
                <a:solidFill>
                  <a:schemeClr val="bg1"/>
                </a:solidFill>
              </a:defRPr>
            </a:lvl2pPr>
            <a:lvl3pPr marL="685691" indent="0">
              <a:buNone/>
              <a:defRPr sz="1800">
                <a:solidFill>
                  <a:schemeClr val="bg1"/>
                </a:solidFill>
              </a:defRPr>
            </a:lvl3pPr>
            <a:lvl4pPr marL="1028537" indent="0">
              <a:buNone/>
              <a:defRPr sz="1800">
                <a:solidFill>
                  <a:schemeClr val="bg1"/>
                </a:solidFill>
              </a:defRPr>
            </a:lvl4pPr>
            <a:lvl5pPr marL="1371383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69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(B) Divider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F4AFF00-50F8-324F-B36F-DEC481BF91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3332"/>
            <a:ext cx="9144000" cy="5138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BFA328-91A5-3745-B462-0BC6279C4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14"/>
            <a:ext cx="9144000" cy="5141186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503A5A49-8BE4-0D4B-A85B-1E9AF107DE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3" y="1408472"/>
            <a:ext cx="4275602" cy="1889435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3300" b="1" i="0" cap="none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451ADFE-FCE9-3349-9B32-9E172D7A9477}"/>
              </a:ext>
            </a:extLst>
          </p:cNvPr>
          <p:cNvCxnSpPr>
            <a:cxnSpLocks/>
          </p:cNvCxnSpPr>
          <p:nvPr userDrawn="1"/>
        </p:nvCxnSpPr>
        <p:spPr>
          <a:xfrm>
            <a:off x="628650" y="4608871"/>
            <a:ext cx="78867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B7EAD0B-BBF2-F449-920D-42704C39F4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6333" y="4729180"/>
            <a:ext cx="659018" cy="190580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B53E813-3A69-1F48-B7B4-9993CBD877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0" y="3549317"/>
            <a:ext cx="5563682" cy="76648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846" indent="0">
              <a:buNone/>
              <a:defRPr sz="1800">
                <a:solidFill>
                  <a:schemeClr val="bg1"/>
                </a:solidFill>
              </a:defRPr>
            </a:lvl2pPr>
            <a:lvl3pPr marL="685691" indent="0">
              <a:buNone/>
              <a:defRPr sz="1800">
                <a:solidFill>
                  <a:schemeClr val="bg1"/>
                </a:solidFill>
              </a:defRPr>
            </a:lvl3pPr>
            <a:lvl4pPr marL="1028537" indent="0">
              <a:buNone/>
              <a:defRPr sz="1800">
                <a:solidFill>
                  <a:schemeClr val="bg1"/>
                </a:solidFill>
              </a:defRPr>
            </a:lvl4pPr>
            <a:lvl5pPr marL="1371383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0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C)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FF160-3E3A-AD47-9390-391FE4D8F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BF21D86-7A57-6646-8604-62F3221E93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059657"/>
            <a:ext cx="7886700" cy="3214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D85EFE-673A-A444-87F1-EFDC883537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9C079A-2DBE-1B45-B2C6-7E0A2DE271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F653BC-EAA8-3A48-B7D8-C94BF40E1E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6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C) 2-Column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FF160-3E3A-AD47-9390-391FE4D8F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D85EFE-673A-A444-87F1-EFDC883537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9C079A-2DBE-1B45-B2C6-7E0A2DE271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F653BC-EAA8-3A48-B7D8-C94BF40E1E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098087-AF84-AD46-91D8-D1A1270235C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8650" y="1527744"/>
            <a:ext cx="3714710" cy="2777335"/>
          </a:xfrm>
        </p:spPr>
        <p:txBody>
          <a:bodyPr>
            <a:noAutofit/>
          </a:bodyPr>
          <a:lstStyle>
            <a:lvl1pPr marL="214279" indent="-214279">
              <a:buFont typeface="Arial" panose="020B0604020202020204" pitchFamily="34" charset="0"/>
              <a:buChar char="•"/>
              <a:defRPr sz="1350">
                <a:solidFill>
                  <a:schemeClr val="tx2"/>
                </a:solidFill>
              </a:defRPr>
            </a:lvl1pPr>
            <a:lvl2pPr marL="342846" indent="0">
              <a:buNone/>
              <a:defRPr sz="1200">
                <a:solidFill>
                  <a:schemeClr val="accent4"/>
                </a:solidFill>
              </a:defRPr>
            </a:lvl2pPr>
            <a:lvl3pPr marL="685691" indent="0">
              <a:buNone/>
              <a:defRPr sz="1200">
                <a:solidFill>
                  <a:schemeClr val="accent4"/>
                </a:solidFill>
              </a:defRPr>
            </a:lvl3pPr>
            <a:lvl4pPr marL="1028537" indent="0">
              <a:buNone/>
              <a:defRPr sz="1200">
                <a:solidFill>
                  <a:schemeClr val="accent4"/>
                </a:solidFill>
              </a:defRPr>
            </a:lvl4pPr>
            <a:lvl5pPr marL="1371383" indent="0">
              <a:buNone/>
              <a:defRPr sz="1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C178-6000-CF4C-9192-861EA5CFC8D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800640" y="1527744"/>
            <a:ext cx="3714710" cy="2777335"/>
          </a:xfrm>
        </p:spPr>
        <p:txBody>
          <a:bodyPr>
            <a:noAutofit/>
          </a:bodyPr>
          <a:lstStyle>
            <a:lvl1pPr marL="214279" indent="-214279">
              <a:buFont typeface="Arial" panose="020B0604020202020204" pitchFamily="34" charset="0"/>
              <a:buChar char="•"/>
              <a:defRPr sz="1350">
                <a:solidFill>
                  <a:schemeClr val="tx2"/>
                </a:solidFill>
              </a:defRPr>
            </a:lvl1pPr>
            <a:lvl2pPr marL="342846" indent="0">
              <a:buNone/>
              <a:defRPr sz="1200">
                <a:solidFill>
                  <a:schemeClr val="accent4"/>
                </a:solidFill>
              </a:defRPr>
            </a:lvl2pPr>
            <a:lvl3pPr marL="685691" indent="0">
              <a:buNone/>
              <a:defRPr sz="1200">
                <a:solidFill>
                  <a:schemeClr val="accent4"/>
                </a:solidFill>
              </a:defRPr>
            </a:lvl3pPr>
            <a:lvl4pPr marL="1028537" indent="0">
              <a:buNone/>
              <a:defRPr sz="1200">
                <a:solidFill>
                  <a:schemeClr val="accent4"/>
                </a:solidFill>
              </a:defRPr>
            </a:lvl4pPr>
            <a:lvl5pPr marL="1371383" indent="0">
              <a:buNone/>
              <a:defRPr sz="1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B289C1-E23F-B146-BB4E-5B4C0A277C7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8650" y="1090344"/>
            <a:ext cx="3714710" cy="3429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3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46" indent="0">
              <a:buNone/>
              <a:defRPr sz="1200">
                <a:solidFill>
                  <a:schemeClr val="accent4"/>
                </a:solidFill>
              </a:defRPr>
            </a:lvl2pPr>
            <a:lvl3pPr marL="685691" indent="0">
              <a:buNone/>
              <a:defRPr sz="1200">
                <a:solidFill>
                  <a:schemeClr val="accent4"/>
                </a:solidFill>
              </a:defRPr>
            </a:lvl3pPr>
            <a:lvl4pPr marL="1028537" indent="0">
              <a:buNone/>
              <a:defRPr sz="1200">
                <a:solidFill>
                  <a:schemeClr val="accent4"/>
                </a:solidFill>
              </a:defRPr>
            </a:lvl4pPr>
            <a:lvl5pPr marL="1371383" indent="0">
              <a:buNone/>
              <a:defRPr sz="1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4DF1F8-74EF-634C-9FFF-A3F30A0D091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800640" y="1095617"/>
            <a:ext cx="3714710" cy="3429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3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46" indent="0">
              <a:buNone/>
              <a:defRPr sz="1200">
                <a:solidFill>
                  <a:schemeClr val="accent4"/>
                </a:solidFill>
              </a:defRPr>
            </a:lvl2pPr>
            <a:lvl3pPr marL="685691" indent="0">
              <a:buNone/>
              <a:defRPr sz="1200">
                <a:solidFill>
                  <a:schemeClr val="accent4"/>
                </a:solidFill>
              </a:defRPr>
            </a:lvl3pPr>
            <a:lvl4pPr marL="1028537" indent="0">
              <a:buNone/>
              <a:defRPr sz="1200">
                <a:solidFill>
                  <a:schemeClr val="accent4"/>
                </a:solidFill>
              </a:defRPr>
            </a:lvl4pPr>
            <a:lvl5pPr marL="1371383" indent="0">
              <a:buNone/>
              <a:defRPr sz="1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050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80907"/>
            <a:ext cx="7886700" cy="6789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80493"/>
            <a:ext cx="7886700" cy="3199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76724-0D1F-5C4B-AC28-7A4E55CFB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1721" y="4711209"/>
            <a:ext cx="450379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Calibri" panose="020F0502020204030204" pitchFamily="34" charset="0"/>
                <a:ea typeface="Source Sans Pro SemiBold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2C7F8E-ABFC-CA4B-88BF-30C1F6EE429C}"/>
              </a:ext>
            </a:extLst>
          </p:cNvPr>
          <p:cNvCxnSpPr>
            <a:cxnSpLocks/>
          </p:cNvCxnSpPr>
          <p:nvPr userDrawn="1"/>
        </p:nvCxnSpPr>
        <p:spPr>
          <a:xfrm>
            <a:off x="628650" y="4608871"/>
            <a:ext cx="7886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7C195-3088-714E-85A9-4F523BD73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651" y="4711019"/>
            <a:ext cx="363071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900" b="1">
                <a:solidFill>
                  <a:schemeClr val="accent1"/>
                </a:solidFill>
              </a:defRPr>
            </a:lvl1pPr>
          </a:lstStyle>
          <a:p>
            <a:fld id="{47F653BC-EAA8-3A48-B7D8-C94BF40E1EE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9789C5-6953-984E-BEE6-CAB45345A3A7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6332" y="4729513"/>
            <a:ext cx="657828" cy="18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8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88" r:id="rId20"/>
    <p:sldLayoutId id="2147483689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691" rtl="0" eaLnBrk="1" latinLnBrk="0" hangingPunct="1">
        <a:lnSpc>
          <a:spcPct val="90000"/>
        </a:lnSpc>
        <a:spcBef>
          <a:spcPct val="0"/>
        </a:spcBef>
        <a:buNone/>
        <a:defRPr sz="2700" b="1" i="0" kern="1200" spc="0" baseline="0">
          <a:solidFill>
            <a:schemeClr val="accent1"/>
          </a:solidFill>
          <a:latin typeface="Arial" panose="020B0604020202020204" pitchFamily="34" charset="0"/>
          <a:ea typeface="Roboto Slab Light" pitchFamily="2" charset="0"/>
          <a:cs typeface="Arial" panose="020B0604020202020204" pitchFamily="34" charset="0"/>
        </a:defRPr>
      </a:lvl1pPr>
    </p:titleStyle>
    <p:bodyStyle>
      <a:lvl1pPr marL="171423" indent="-171423" algn="l" defTabSz="685691" rtl="0" eaLnBrk="1" latinLnBrk="0" hangingPunct="1">
        <a:lnSpc>
          <a:spcPct val="100000"/>
        </a:lnSpc>
        <a:spcBef>
          <a:spcPts val="900"/>
        </a:spcBef>
        <a:buClr>
          <a:schemeClr val="accent1"/>
        </a:buClr>
        <a:buFont typeface="Arial" panose="020B0604020202020204" pitchFamily="34" charset="0"/>
        <a:buChar char="•"/>
        <a:defRPr sz="2100" b="0" i="0" kern="1200">
          <a:solidFill>
            <a:schemeClr val="tx2"/>
          </a:solidFill>
          <a:latin typeface="+mj-lt"/>
          <a:ea typeface="Open Sans Light" panose="020B0306030504020204" pitchFamily="34" charset="0"/>
          <a:cs typeface="Calibri Light" panose="020F0302020204030204" pitchFamily="34" charset="0"/>
        </a:defRPr>
      </a:lvl1pPr>
      <a:lvl2pPr marL="514269" indent="-171423" algn="l" defTabSz="685691" rtl="0" eaLnBrk="1" latinLnBrk="0" hangingPunct="1">
        <a:lnSpc>
          <a:spcPct val="100000"/>
        </a:lnSpc>
        <a:spcBef>
          <a:spcPts val="9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j-lt"/>
          <a:ea typeface="Open Sans Light" panose="020B0306030504020204" pitchFamily="34" charset="0"/>
          <a:cs typeface="Calibri Light" panose="020F0302020204030204" pitchFamily="34" charset="0"/>
        </a:defRPr>
      </a:lvl2pPr>
      <a:lvl3pPr marL="857114" indent="-171423" algn="l" defTabSz="685691" rtl="0" eaLnBrk="1" latinLnBrk="0" hangingPunct="1">
        <a:lnSpc>
          <a:spcPct val="100000"/>
        </a:lnSpc>
        <a:spcBef>
          <a:spcPts val="900"/>
        </a:spcBef>
        <a:buClr>
          <a:schemeClr val="accent1"/>
        </a:buClr>
        <a:buFont typeface="Arial" panose="020B0604020202020204" pitchFamily="34" charset="0"/>
        <a:buChar char="•"/>
        <a:defRPr sz="1500" b="0" i="0" kern="1200">
          <a:solidFill>
            <a:schemeClr val="tx2"/>
          </a:solidFill>
          <a:latin typeface="+mj-lt"/>
          <a:ea typeface="Open Sans Light" panose="020B0306030504020204" pitchFamily="34" charset="0"/>
          <a:cs typeface="Calibri Light" panose="020F0302020204030204" pitchFamily="34" charset="0"/>
        </a:defRPr>
      </a:lvl3pPr>
      <a:lvl4pPr marL="1199960" indent="-171423" algn="l" defTabSz="685691" rtl="0" eaLnBrk="1" latinLnBrk="0" hangingPunct="1">
        <a:lnSpc>
          <a:spcPct val="100000"/>
        </a:lnSpc>
        <a:spcBef>
          <a:spcPts val="900"/>
        </a:spcBef>
        <a:buClr>
          <a:schemeClr val="accent1"/>
        </a:buClr>
        <a:buFont typeface="Arial" panose="020B0604020202020204" pitchFamily="34" charset="0"/>
        <a:buChar char="•"/>
        <a:defRPr sz="1350" b="0" i="0" kern="1200">
          <a:solidFill>
            <a:schemeClr val="tx2"/>
          </a:solidFill>
          <a:latin typeface="+mj-lt"/>
          <a:ea typeface="Open Sans Light" panose="020B0306030504020204" pitchFamily="34" charset="0"/>
          <a:cs typeface="Calibri Light" panose="020F0302020204030204" pitchFamily="34" charset="0"/>
        </a:defRPr>
      </a:lvl4pPr>
      <a:lvl5pPr marL="1542806" indent="-171423" algn="l" defTabSz="685691" rtl="0" eaLnBrk="1" latinLnBrk="0" hangingPunct="1">
        <a:lnSpc>
          <a:spcPct val="100000"/>
        </a:lnSpc>
        <a:spcBef>
          <a:spcPts val="900"/>
        </a:spcBef>
        <a:buClr>
          <a:schemeClr val="accent1"/>
        </a:buClr>
        <a:buFont typeface="Arial" panose="020B0604020202020204" pitchFamily="34" charset="0"/>
        <a:buChar char="•"/>
        <a:defRPr sz="1350" b="0" i="0" kern="1200">
          <a:solidFill>
            <a:schemeClr val="tx2"/>
          </a:solidFill>
          <a:latin typeface="+mj-lt"/>
          <a:ea typeface="Open Sans Light" panose="020B0306030504020204" pitchFamily="34" charset="0"/>
          <a:cs typeface="Calibri Light" panose="020F0302020204030204" pitchFamily="34" charset="0"/>
        </a:defRPr>
      </a:lvl5pPr>
      <a:lvl6pPr marL="1885651" indent="-171423" algn="l" defTabSz="685691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97" indent="-171423" algn="l" defTabSz="685691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343" indent="-171423" algn="l" defTabSz="685691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89" indent="-171423" algn="l" defTabSz="685691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6" algn="l" defTabSz="6856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91" algn="l" defTabSz="6856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37" algn="l" defTabSz="6856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83" algn="l" defTabSz="6856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29" algn="l" defTabSz="6856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74" algn="l" defTabSz="6856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20" algn="l" defTabSz="6856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66" algn="l" defTabSz="6856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9">
          <p15:clr>
            <a:srgbClr val="F26B43"/>
          </p15:clr>
        </p15:guide>
        <p15:guide id="2" pos="529">
          <p15:clr>
            <a:srgbClr val="F26B43"/>
          </p15:clr>
        </p15:guide>
        <p15:guide id="3" orient="horz" pos="93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orner_earth_pp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69" y="4361792"/>
            <a:ext cx="2602281" cy="789359"/>
          </a:xfrm>
          <a:prstGeom prst="rect">
            <a:avLst/>
          </a:prstGeom>
        </p:spPr>
      </p:pic>
      <p:pic>
        <p:nvPicPr>
          <p:cNvPr id="12" name="Picture 11" descr="earth_blur_PP_1920x108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 descr="earth_PP_1920x108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" y="30511"/>
            <a:ext cx="9142963" cy="5143500"/>
          </a:xfrm>
          <a:prstGeom prst="rect">
            <a:avLst/>
          </a:prstGeom>
          <a:ln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213371" y="342696"/>
            <a:ext cx="8590232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Estate Purchase (Smart) Contracts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3975" y="3715461"/>
            <a:ext cx="304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Hamza, Lauren, Tarik,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Suha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June 2021</a:t>
            </a:r>
          </a:p>
        </p:txBody>
      </p:sp>
    </p:spTree>
    <p:extLst>
      <p:ext uri="{BB962C8B-B14F-4D97-AF65-F5344CB8AC3E}">
        <p14:creationId xmlns:p14="http://schemas.microsoft.com/office/powerpoint/2010/main" val="413242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7568" y="247135"/>
            <a:ext cx="661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E6978"/>
                </a:solidFill>
                <a:latin typeface="Arial"/>
                <a:cs typeface="Arial"/>
              </a:rPr>
              <a:t>Motivation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66811" y="616467"/>
            <a:ext cx="7970108" cy="0"/>
          </a:xfrm>
          <a:prstGeom prst="line">
            <a:avLst/>
          </a:prstGeom>
          <a:ln w="6350" cmpd="sng">
            <a:solidFill>
              <a:srgbClr val="1C92E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40AC4-5434-4E41-B58E-396EE66F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8395" y="699455"/>
            <a:ext cx="684369" cy="6544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9AEAD9-64D5-4BA8-81F4-76F728D8D1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5025" y="1269268"/>
            <a:ext cx="510426" cy="6128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226CB0-AD11-49DA-BA3E-10F197C0D8B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26015" y="1246510"/>
            <a:ext cx="500665" cy="5259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CE3E38-51FB-4E4C-BBEF-EBDD4C97AEAE}"/>
              </a:ext>
            </a:extLst>
          </p:cNvPr>
          <p:cNvSpPr txBox="1"/>
          <p:nvPr/>
        </p:nvSpPr>
        <p:spPr>
          <a:xfrm>
            <a:off x="844449" y="1795938"/>
            <a:ext cx="1171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Buyer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AA7A4C-A47B-4E4C-887E-CE0710D253B7}"/>
              </a:ext>
            </a:extLst>
          </p:cNvPr>
          <p:cNvSpPr txBox="1"/>
          <p:nvPr/>
        </p:nvSpPr>
        <p:spPr>
          <a:xfrm>
            <a:off x="6899929" y="1795938"/>
            <a:ext cx="1171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Seller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0353A2-A544-4AD2-8EEF-F60B6F4FB13A}"/>
              </a:ext>
            </a:extLst>
          </p:cNvPr>
          <p:cNvCxnSpPr/>
          <p:nvPr/>
        </p:nvCxnSpPr>
        <p:spPr>
          <a:xfrm flipH="1">
            <a:off x="2164080" y="1575703"/>
            <a:ext cx="492252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CC0EE84-FB26-4D00-BEC4-CCE164704DC9}"/>
              </a:ext>
            </a:extLst>
          </p:cNvPr>
          <p:cNvCxnSpPr>
            <a:cxnSpLocks/>
          </p:cNvCxnSpPr>
          <p:nvPr/>
        </p:nvCxnSpPr>
        <p:spPr>
          <a:xfrm>
            <a:off x="2179320" y="1796683"/>
            <a:ext cx="4922520" cy="0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553B3BE-E79F-4FDF-A833-FB4DBBD2E8EB}"/>
              </a:ext>
            </a:extLst>
          </p:cNvPr>
          <p:cNvSpPr txBox="1"/>
          <p:nvPr/>
        </p:nvSpPr>
        <p:spPr>
          <a:xfrm>
            <a:off x="3371849" y="1319307"/>
            <a:ext cx="253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Property Title/Ownership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49E4F05-D84E-40D1-9700-2FCD183922F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57192" y="1950399"/>
            <a:ext cx="736295" cy="63031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003F085-4295-4CF7-BF2E-FFD86CB6543A}"/>
              </a:ext>
            </a:extLst>
          </p:cNvPr>
          <p:cNvSpPr txBox="1"/>
          <p:nvPr/>
        </p:nvSpPr>
        <p:spPr>
          <a:xfrm>
            <a:off x="3359432" y="1827288"/>
            <a:ext cx="253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Money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22FB64A-B50F-4684-9096-BE634ADF4AF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7608" y="2582312"/>
            <a:ext cx="460381" cy="42153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CCCFA94-07D0-4E94-8F85-781978D3AC1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42509" y="2524763"/>
            <a:ext cx="447787" cy="46988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E0CA62A-8832-46AC-970B-AC10702B0D09}"/>
              </a:ext>
            </a:extLst>
          </p:cNvPr>
          <p:cNvSpPr txBox="1"/>
          <p:nvPr/>
        </p:nvSpPr>
        <p:spPr>
          <a:xfrm>
            <a:off x="3478020" y="3003848"/>
            <a:ext cx="117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Real Estate</a:t>
            </a:r>
            <a:b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Agent #1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1BD157-9FBA-4E50-9788-B8C49286D686}"/>
              </a:ext>
            </a:extLst>
          </p:cNvPr>
          <p:cNvSpPr txBox="1"/>
          <p:nvPr/>
        </p:nvSpPr>
        <p:spPr>
          <a:xfrm>
            <a:off x="4595758" y="3003848"/>
            <a:ext cx="117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Real Estate</a:t>
            </a:r>
            <a:b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Agent #2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ED6C04F-FD7C-403B-AB06-0B7E75CE6E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60736" y="2200755"/>
            <a:ext cx="321255" cy="3203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E05F99E5-FEE8-431D-BC04-49C402A08261}"/>
              </a:ext>
            </a:extLst>
          </p:cNvPr>
          <p:cNvCxnSpPr>
            <a:cxnSpLocks/>
          </p:cNvCxnSpPr>
          <p:nvPr/>
        </p:nvCxnSpPr>
        <p:spPr>
          <a:xfrm rot="5400000">
            <a:off x="4095898" y="2200755"/>
            <a:ext cx="321255" cy="3203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A2789A-11F5-4149-BF4B-1EAA01AB42C6}"/>
              </a:ext>
            </a:extLst>
          </p:cNvPr>
          <p:cNvSpPr txBox="1"/>
          <p:nvPr/>
        </p:nvSpPr>
        <p:spPr>
          <a:xfrm>
            <a:off x="397728" y="666540"/>
            <a:ext cx="3503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Simple Breakdown of Real Estate Transaction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6F163B-BCB6-4BCD-B30A-C9CEEB092CE3}"/>
              </a:ext>
            </a:extLst>
          </p:cNvPr>
          <p:cNvSpPr txBox="1"/>
          <p:nvPr/>
        </p:nvSpPr>
        <p:spPr>
          <a:xfrm>
            <a:off x="4745568" y="2169888"/>
            <a:ext cx="1171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2.5% commission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7F7BA29-A675-48FF-932F-125AA3FA47CA}"/>
              </a:ext>
            </a:extLst>
          </p:cNvPr>
          <p:cNvSpPr txBox="1"/>
          <p:nvPr/>
        </p:nvSpPr>
        <p:spPr>
          <a:xfrm>
            <a:off x="3361719" y="2169888"/>
            <a:ext cx="1171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2.5% commission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666B46-D077-45DC-95B5-BEE66F40EA1C}"/>
              </a:ext>
            </a:extLst>
          </p:cNvPr>
          <p:cNvSpPr txBox="1"/>
          <p:nvPr/>
        </p:nvSpPr>
        <p:spPr>
          <a:xfrm>
            <a:off x="397728" y="3497580"/>
            <a:ext cx="73552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Average Toronto Selling Price: $1,025,000 -&gt; commission of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$51,250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to real estate agents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Value Add: Negotiation, Network, Ease of Documentation, Facilitation, Etc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Project Motivation: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Is there a way we can give Buyer and Seller agent value, yet save them on 5% commission 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7D7A2A-920B-4D8F-A989-27B1C3C0C40D}"/>
              </a:ext>
            </a:extLst>
          </p:cNvPr>
          <p:cNvSpPr/>
          <p:nvPr/>
        </p:nvSpPr>
        <p:spPr>
          <a:xfrm>
            <a:off x="7726680" y="4685466"/>
            <a:ext cx="936759" cy="353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7568" y="247135"/>
            <a:ext cx="805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E6978"/>
                </a:solidFill>
                <a:latin typeface="Arial"/>
                <a:cs typeface="Arial"/>
              </a:rPr>
              <a:t>Inspiration: Schupfer , Florain, et al 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66811" y="616467"/>
            <a:ext cx="7970108" cy="0"/>
          </a:xfrm>
          <a:prstGeom prst="line">
            <a:avLst/>
          </a:prstGeom>
          <a:ln w="6350" cmpd="sng">
            <a:solidFill>
              <a:srgbClr val="1C92E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716EE66-F89F-4DA0-8FD4-160AEDEEBE57}"/>
              </a:ext>
            </a:extLst>
          </p:cNvPr>
          <p:cNvSpPr txBox="1"/>
          <p:nvPr/>
        </p:nvSpPr>
        <p:spPr>
          <a:xfrm>
            <a:off x="377568" y="751398"/>
            <a:ext cx="55902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Florain, Schupfer, et al – Design &amp; Implementation of Smart Contract 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Masters Thesis Paper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Android Web Application for Real Estate Smart Contracts: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Trade Contract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Purchase Agreement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Rental Contracts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Focus on Purchase Agreement Component; however, needed modification due to coding limitation (i.e. HTML vs Solidity)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A0395-011B-4793-BFA9-5CF1EADE2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432" y="1691780"/>
            <a:ext cx="1388286" cy="1711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46A8C-32EC-4762-B612-186D4D851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96" y="2279133"/>
            <a:ext cx="4924425" cy="2247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5673E2-51CF-4997-B79A-7F73078272A0}"/>
              </a:ext>
            </a:extLst>
          </p:cNvPr>
          <p:cNvSpPr/>
          <p:nvPr/>
        </p:nvSpPr>
        <p:spPr>
          <a:xfrm>
            <a:off x="7726680" y="4685466"/>
            <a:ext cx="936759" cy="353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1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7568" y="247135"/>
            <a:ext cx="661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E6978"/>
                </a:solidFill>
                <a:latin typeface="Arial"/>
                <a:cs typeface="Arial"/>
              </a:rPr>
              <a:t>Project Overview: Real Estate Purchase Smart Contract  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66811" y="616467"/>
            <a:ext cx="7970108" cy="0"/>
          </a:xfrm>
          <a:prstGeom prst="line">
            <a:avLst/>
          </a:prstGeom>
          <a:ln w="6350" cmpd="sng">
            <a:solidFill>
              <a:srgbClr val="1C92E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A2789A-11F5-4149-BF4B-1EAA01AB42C6}"/>
              </a:ext>
            </a:extLst>
          </p:cNvPr>
          <p:cNvSpPr txBox="1"/>
          <p:nvPr/>
        </p:nvSpPr>
        <p:spPr>
          <a:xfrm>
            <a:off x="397728" y="666540"/>
            <a:ext cx="6902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Smart Contracts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Structure Smart Contract so that Buyer and Seller have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don’t betray each other/ abandon project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5B1A5D-BF5A-441C-AACC-F41CF9D6E253}"/>
              </a:ext>
            </a:extLst>
          </p:cNvPr>
          <p:cNvSpPr txBox="1"/>
          <p:nvPr/>
        </p:nvSpPr>
        <p:spPr>
          <a:xfrm>
            <a:off x="377568" y="1150269"/>
            <a:ext cx="6902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Smart Contract Structure 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E9516AD-68AB-4253-85DF-4E9F66599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100796"/>
              </p:ext>
            </p:extLst>
          </p:nvPr>
        </p:nvGraphicFramePr>
        <p:xfrm>
          <a:off x="466811" y="1469391"/>
          <a:ext cx="7717069" cy="3101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105">
                  <a:extLst>
                    <a:ext uri="{9D8B030D-6E8A-4147-A177-3AD203B41FA5}">
                      <a16:colId xmlns:a16="http://schemas.microsoft.com/office/drawing/2014/main" val="3421219118"/>
                    </a:ext>
                  </a:extLst>
                </a:gridCol>
                <a:gridCol w="1392733">
                  <a:extLst>
                    <a:ext uri="{9D8B030D-6E8A-4147-A177-3AD203B41FA5}">
                      <a16:colId xmlns:a16="http://schemas.microsoft.com/office/drawing/2014/main" val="221074339"/>
                    </a:ext>
                  </a:extLst>
                </a:gridCol>
                <a:gridCol w="1392733">
                  <a:extLst>
                    <a:ext uri="{9D8B030D-6E8A-4147-A177-3AD203B41FA5}">
                      <a16:colId xmlns:a16="http://schemas.microsoft.com/office/drawing/2014/main" val="2112795141"/>
                    </a:ext>
                  </a:extLst>
                </a:gridCol>
                <a:gridCol w="3850498">
                  <a:extLst>
                    <a:ext uri="{9D8B030D-6E8A-4147-A177-3AD203B41FA5}">
                      <a16:colId xmlns:a16="http://schemas.microsoft.com/office/drawing/2014/main" val="3726285487"/>
                    </a:ext>
                  </a:extLst>
                </a:gridCol>
              </a:tblGrid>
              <a:tr h="35869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Buyer/Seller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 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08145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Buyer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Blank Agreement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Buyer initiates blank agreement, stipulates purchase price, deposit, and other terms/agreement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7528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Buyer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Buyer Deposit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Buyer sends X% deposit to seller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2773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Seller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Seller Deposit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Seller sends X% deposit escrow account, incentive not to betray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54479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Buyer + Seller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Due Diligence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Identity verification, reps and warranties, etc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63523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Buyer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Confirms Received/Transfer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Buyer confirms reception of property rights and sends funds to Seller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6533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6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Seller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Refund Deposit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Seller Deposit returns after successful transaction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86000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0C0764D-E712-4603-AFA0-B6A6629DD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980" y="1871346"/>
            <a:ext cx="288992" cy="35166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78A6BE-A4CD-4B69-BE1A-D5EB1752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980" y="2338535"/>
            <a:ext cx="288992" cy="35166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987D392-567E-4097-9ACD-1D5A7B80307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7980" y="2797842"/>
            <a:ext cx="280457" cy="29462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2A897B-263E-42B3-B80D-17B663976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895" y="3187582"/>
            <a:ext cx="218088" cy="26538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CD3889E-8A50-4E80-8B2A-A1B987F037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1895" y="3404753"/>
            <a:ext cx="235357" cy="24724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25015C8-0AE2-423D-9B09-7DE986CD5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445" y="3723015"/>
            <a:ext cx="288992" cy="3516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AC28B-7666-4E2A-8333-E4246865AD1D}"/>
              </a:ext>
            </a:extLst>
          </p:cNvPr>
          <p:cNvCxnSpPr/>
          <p:nvPr/>
        </p:nvCxnSpPr>
        <p:spPr>
          <a:xfrm>
            <a:off x="8316370" y="2032369"/>
            <a:ext cx="0" cy="1401638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53D24E-7BB2-49B6-827D-93E898E797E3}"/>
              </a:ext>
            </a:extLst>
          </p:cNvPr>
          <p:cNvSpPr txBox="1"/>
          <p:nvPr/>
        </p:nvSpPr>
        <p:spPr>
          <a:xfrm>
            <a:off x="8089437" y="2413672"/>
            <a:ext cx="12881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Buyer/Seller 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can abort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operation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750804-D32C-463F-AFE7-6BF42705085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6671" y="4164862"/>
            <a:ext cx="280457" cy="29462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2391922-8C69-4939-A303-3926AAF721F1}"/>
              </a:ext>
            </a:extLst>
          </p:cNvPr>
          <p:cNvSpPr/>
          <p:nvPr/>
        </p:nvSpPr>
        <p:spPr>
          <a:xfrm>
            <a:off x="7726680" y="4685466"/>
            <a:ext cx="936759" cy="353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9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812" y="1491544"/>
            <a:ext cx="80593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5E6978"/>
                </a:solidFill>
                <a:latin typeface="Arial"/>
                <a:cs typeface="Arial"/>
              </a:rPr>
              <a:t>DEMO</a:t>
            </a:r>
            <a:r>
              <a:rPr lang="en-US" b="1" dirty="0">
                <a:solidFill>
                  <a:srgbClr val="5E6978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1492DA-361F-4662-A4C6-DF720E8B83B3}"/>
              </a:ext>
            </a:extLst>
          </p:cNvPr>
          <p:cNvSpPr/>
          <p:nvPr/>
        </p:nvSpPr>
        <p:spPr>
          <a:xfrm>
            <a:off x="7726680" y="4685466"/>
            <a:ext cx="936759" cy="353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7568" y="247135"/>
            <a:ext cx="661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5E6978"/>
                </a:solidFill>
                <a:latin typeface="Arial"/>
                <a:cs typeface="Arial"/>
              </a:rPr>
              <a:t>Conclusion: </a:t>
            </a:r>
            <a:r>
              <a:rPr lang="en-US" dirty="0">
                <a:solidFill>
                  <a:srgbClr val="5E6978"/>
                </a:solidFill>
                <a:latin typeface="Arial"/>
                <a:cs typeface="Arial"/>
              </a:rPr>
              <a:t>Foundation vs Business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5E6978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66811" y="616467"/>
            <a:ext cx="7970108" cy="0"/>
          </a:xfrm>
          <a:prstGeom prst="line">
            <a:avLst/>
          </a:prstGeom>
          <a:ln w="6350" cmpd="sng">
            <a:solidFill>
              <a:srgbClr val="1C92E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A2789A-11F5-4149-BF4B-1EAA01AB42C6}"/>
              </a:ext>
            </a:extLst>
          </p:cNvPr>
          <p:cNvSpPr txBox="1"/>
          <p:nvPr/>
        </p:nvSpPr>
        <p:spPr>
          <a:xfrm>
            <a:off x="397728" y="666540"/>
            <a:ext cx="6902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Initial Conclusions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Contract functional to preform real estate purchase transaction between Buyer &amp; Seller 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inherently </a:t>
            </a:r>
            <a:r>
              <a:rPr lang="en-US" sz="1000" b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creates trust</a:t>
            </a:r>
            <a:r>
              <a:rPr lang="en-US" sz="1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between Buyer &amp; Seller, incentivizing </a:t>
            </a:r>
            <a:r>
              <a:rPr lang="en-US" sz="1000" b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to betray </a:t>
            </a:r>
            <a:r>
              <a:rPr lang="en-US" sz="1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Contract ≠  Business  </a:t>
            </a: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replicate the intangible value of Real Estate Agents or TPPs? </a:t>
            </a: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connect buyers and sellers? </a:t>
            </a: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enforce smart contracts legally? </a:t>
            </a: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Buyers or Sellers convert fiat currency into cryptocurrency? </a:t>
            </a: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+1MM other questions</a:t>
            </a:r>
            <a:endParaRPr kumimoji="0" lang="en-US" sz="100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CF2603-8265-41EE-874C-94EAF2EA671A}"/>
              </a:ext>
            </a:extLst>
          </p:cNvPr>
          <p:cNvSpPr txBox="1"/>
          <p:nvPr/>
        </p:nvSpPr>
        <p:spPr>
          <a:xfrm>
            <a:off x="377568" y="2170070"/>
            <a:ext cx="690223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Project Limitations 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 Diligence documentation</a:t>
            </a: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Store, verify, and authenticate due diligence documentation </a:t>
            </a:r>
          </a:p>
          <a:p>
            <a:pPr marL="1543050" lvl="3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Documents for Buyer &amp; Seller </a:t>
            </a:r>
          </a:p>
          <a:p>
            <a:pPr marL="1543050" lvl="3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Deeds/Title </a:t>
            </a:r>
          </a:p>
          <a:p>
            <a:pPr marL="1543050" lvl="3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Mortgage Pre-Approval, etc 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ownership assumption</a:t>
            </a: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Assuming a 1:1 relationship between Buyers and Sellers</a:t>
            </a: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some cases there might be more 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Negotiation Flexibility</a:t>
            </a: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Assumes plain vanilla real estate transaction between Buyer and Seller </a:t>
            </a: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life real estate transactions are complex</a:t>
            </a: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not factor in for conditionals 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en-US" sz="1000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anose="05000000000000000000" pitchFamily="2" charset="2"/>
              <a:buChar char="§"/>
            </a:pPr>
            <a:endParaRPr kumimoji="0" lang="en-US" sz="100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DCDE22-E4E2-43E7-B763-7133846BF26B}"/>
              </a:ext>
            </a:extLst>
          </p:cNvPr>
          <p:cNvSpPr/>
          <p:nvPr/>
        </p:nvSpPr>
        <p:spPr>
          <a:xfrm>
            <a:off x="7726680" y="4685466"/>
            <a:ext cx="936759" cy="353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4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rulioo">
  <a:themeElements>
    <a:clrScheme name="Trulioo">
      <a:dk1>
        <a:srgbClr val="4D4D4D"/>
      </a:dk1>
      <a:lt1>
        <a:srgbClr val="FFFFFF"/>
      </a:lt1>
      <a:dk2>
        <a:srgbClr val="000000"/>
      </a:dk2>
      <a:lt2>
        <a:srgbClr val="FFFFFF"/>
      </a:lt2>
      <a:accent1>
        <a:srgbClr val="1BA5EA"/>
      </a:accent1>
      <a:accent2>
        <a:srgbClr val="AED644"/>
      </a:accent2>
      <a:accent3>
        <a:srgbClr val="F27146"/>
      </a:accent3>
      <a:accent4>
        <a:srgbClr val="E3B200"/>
      </a:accent4>
      <a:accent5>
        <a:srgbClr val="9F83D7"/>
      </a:accent5>
      <a:accent6>
        <a:srgbClr val="888888"/>
      </a:accent6>
      <a:hlink>
        <a:srgbClr val="1BA5EA"/>
      </a:hlink>
      <a:folHlink>
        <a:srgbClr val="1BA5E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ulioo-template-CS-QPR" id="{9AFEA0DB-8372-7F4E-8209-BBAA4C32DC8E}" vid="{C2A4EB05-6BEA-6C4C-940D-D2F6520ED2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45167</TotalTime>
  <Words>461</Words>
  <Application>Microsoft Office PowerPoint</Application>
  <PresentationFormat>On-screen Show (16:9)</PresentationFormat>
  <Paragraphs>88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Trulioo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trulioo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Angela Wingenbach</dc:creator>
  <cp:lastModifiedBy>tarikhamza1992@icloud.com</cp:lastModifiedBy>
  <cp:revision>554</cp:revision>
  <cp:lastPrinted>2017-05-17T16:20:35Z</cp:lastPrinted>
  <dcterms:created xsi:type="dcterms:W3CDTF">2015-09-11T18:52:16Z</dcterms:created>
  <dcterms:modified xsi:type="dcterms:W3CDTF">2021-06-07T22:01:40Z</dcterms:modified>
</cp:coreProperties>
</file>